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9" r:id="rId5"/>
    <p:sldId id="257" r:id="rId6"/>
    <p:sldId id="264" r:id="rId7"/>
    <p:sldId id="265" r:id="rId8"/>
    <p:sldId id="266" r:id="rId9"/>
    <p:sldId id="261" r:id="rId10"/>
    <p:sldId id="262" r:id="rId11"/>
    <p:sldId id="263" r:id="rId12"/>
    <p:sldId id="260" r:id="rId13"/>
    <p:sldId id="258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654F3-E18C-4C32-A26D-AB8ED6C859EC}" type="datetimeFigureOut">
              <a:rPr lang="en-US" smtClean="0"/>
              <a:pPr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C26F2-ABAA-4153-845F-B62783EBC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y6QZRBIO0-o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iih6rJ2S6pk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Valence Electrons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 you go through the PowerPoint, answer the questions on your paper.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9458" name="Picture 2" descr="https://encrypted-tbn3.gstatic.com/images?q=tbn:ANd9GcTqlgxLwElV8S8gWLAFNDquKphML1YfX47vBlENduDbb4b-iBX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3730578" cy="33528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How many valence electrons?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600200"/>
            <a:ext cx="3657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482" name="AutoShape 2" descr="http://www.verticallearning.org/curriculum/science/gr7/student/unit01/images/bohr_diagram_Ar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484" name="Picture 4" descr="http://4.bp.blogspot.com/_q-MVsCODlmk/TL5MNUIPLSI/AAAAAAAAAAs/ZL4oAWVjDCs/s1600/potass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514600"/>
            <a:ext cx="3581400" cy="3176548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 How many valence electrons?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stronomy.nmsu.edu/nicole/teaching/dste110/lectures/lecture18/pics/lec18_amod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3771900" cy="37719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 How many valence electrons?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12. Work out the Bohr model for magnesium and draw it on your paper.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052" name="Picture 4" descr="http://www.slowmag.com/assets/images/mg_elem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09800"/>
            <a:ext cx="41910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dirty="0" smtClean="0"/>
              <a:t>13. How many valence electrons do you have on your model of magnesium?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Label this section ELECTRON </a:t>
            </a:r>
            <a:r>
              <a:rPr lang="en-US" dirty="0" err="1" smtClean="0"/>
              <a:t>DOT</a:t>
            </a:r>
            <a:r>
              <a:rPr lang="en-US" dirty="0" smtClean="0"/>
              <a:t> DIAGRAMS.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you draw the example!</a:t>
            </a:r>
          </a:p>
          <a:p>
            <a:r>
              <a:rPr lang="en-US" dirty="0" smtClean="0"/>
              <a:t>Click the link below to watch the video</a:t>
            </a:r>
          </a:p>
          <a:p>
            <a:r>
              <a:rPr lang="en-US" dirty="0" smtClean="0">
                <a:hlinkClick r:id="rId2"/>
              </a:rPr>
              <a:t>http://youtu.be/y6QZRBIO0-o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dirty="0" smtClean="0"/>
              <a:t>14. Draw the dot diagram for hydrogen.</a:t>
            </a:r>
            <a:endParaRPr lang="en-US" dirty="0"/>
          </a:p>
        </p:txBody>
      </p:sp>
      <p:pic>
        <p:nvPicPr>
          <p:cNvPr id="1026" name="Picture 2" descr="http://sciencenotes.org/wp-content/uploads/2013/05/01-Hydrogen-Ti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5700" y="22098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15. Draw the dot diagram for helium.</a:t>
            </a:r>
            <a:endParaRPr lang="en-US" dirty="0"/>
          </a:p>
        </p:txBody>
      </p:sp>
      <p:pic>
        <p:nvPicPr>
          <p:cNvPr id="29698" name="Picture 2" descr="http://phillips.seti.org/kids/images/definitions/heliu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82880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16. Draw the dot diagram for lithium.</a:t>
            </a:r>
            <a:endParaRPr lang="en-US" dirty="0"/>
          </a:p>
        </p:txBody>
      </p:sp>
      <p:pic>
        <p:nvPicPr>
          <p:cNvPr id="30724" name="Picture 4" descr="http://rlv.zcache.com/element_li_lithium_keychain-r14818ffa24184d93a15210e488429fa8_x76w6_8byvr_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066800"/>
            <a:ext cx="5105400" cy="5105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17. Draw the dot diagram for sodium.</a:t>
            </a:r>
            <a:endParaRPr lang="en-US" dirty="0"/>
          </a:p>
        </p:txBody>
      </p:sp>
      <p:sp>
        <p:nvSpPr>
          <p:cNvPr id="34818" name="AutoShape 2" descr="data:image/png;base64,iVBORw0KGgoAAAANSUhEUgAAAOEAAADhCAMAAAAJbSJIAAABIFBMVEXkKW8AAADqbXLrdHHpZ3HpZnHoY3Lqb3Lrd3HqbHLoX3HpaXHoZHHoYHLoXXHoW3HnUnDmSW/nUHDmRW/lQG/sfHDlMW/rdnHlOW/sgXDsf3DlQm/shXDsKnNtEzXmSG8TAwpWECqOGkUhCRBsLDVBHSDXYWhsIzQiDxDDTF+jTFBrHDRYKitXJCtvMja1M1i4UVnFNGC1PVi1KljSWWefHU3AI12PJkWiRU/gYG3aUWu3SVn3c3jDWF43GRpbHyyYNkqAPT6ROUe5V1o7Fh2QQUZ4NjrVaGdJESMdDA7WU2jJRWEwCheCKT/YJ2kpExRKGSSMOUR5PDpoMzO+XlyrU1OXS0lMJSWCIz+pP1PVRGfARF2BGD+tH1Q2ChpdEC3olchOAAAWa0lEQVR4nOXdC1saSdYAYNoIDjd11BCzxpFExcvnbRLjAIJ4QQ0Qb5PNuOhk9v//i+/UrbvuXd00itl68iRIcJbXc+qcquomm0o9xyjRMc/GHB4LC7MwlpZ+xWOGjWk6poIxOTmZyxUzmUyhAL/SMMbH82hks9kxNCbweAXjWYBW4dKSTLQJM4UMIb4goR/DcCELIgYSISP+DEKWpn4Mx1XhxKgKI07EjEY49qKE0/Y0VYTZn1bIiGNCmr4EoXEiFi0TcewlCG2lZioQhkzEFyWU07RIO6IlhhMvSyjHkKVpgZ+ITDj2EwiL8qpmnC+mY8+ZpaXEYqgRyhPxZxBaJ+LLFU4JK1PdRHyJQvPaW9pA8UvTlywscitTbgOVjyA8ODjQPXn91MKQ3QVt+bJwLFx44HlfFuUnf3jef5UnYwrnExGyLaKh1Fjex+Lfnvdexiz+43m/jaDQvL2wACGEinDxszciQnWbHymGi4up6w+eJITnDv72RlQonWSECa8/f/ht2ZOEB/Bk2UtCqBaagYXyWQ23MtW+hQOPjUC4+MF/coSF4+7Czj/vP7+Xhcv//Pfz1xESFpWjGs1E1L6F68+ffxykFt9LWfr5x/XiYnkYwrmnFqJKk5KFKfxwpIT87sJYTC1vRBamEhKWnkw49tMLnz2GcqH5+WL4PyT0geK1p0hC48L06YVh0zC4MmPdHzIhPRTOSLv87DPG0D1Jowjlc4wRF5pO9UOF6REVzrkWGtcY5p9VaA5hAjF8McKfJIbmFc3LFpqBP7Hw549haLN4UcLkQmhYtb1MoenKzODCL5oz70VvoDNvDdAotC/auFOM2MLU4uKiatE+GRno0O8dsnRgYfLDmqSmdbc5S0dPaA+hUTitDSKehr7QfNg2QkLTNAxtFi8mhqGldPSFJatwNnQaWoXp0RKaekU8YWFUhPYQOkzDFyTUhTDiNJRuqBkJoQ3IJamrkG8WL0eoTdJoQvVujGcAamahU6/QCIt6oetZ2xMKXZZsoy7UAjXT0DVJuduglRvbnls4bxRG6BUYWGTNYhSEUUPoJLSV0qcW2oExKqkifO4YuoYw7jR89hiWtMK5aEJNlo6kUBtClyTVTsOglOo+v/Z0Qj0wYpJahBn/HuFnEupz1C2EL06oD6EiDO0VjsInus87JIQDJKnULJ4rhgagbRbqQqjdHBoKzWgI3UIY0u8NSfq0WRoeQsssDJuGGf6wVJOkScZwkQ4bMHq3twm101BzS1RCwoPPbIifxfBt1/4LPklAP4TudQaHUFjRCKvSYQi5O6Q/6IW/+y/4v7k4IbR2Q2nNNmSh90MHlIQ2oGOSBhsLZVU6bOFXHdAgXLALbb0CJWlOnIbyJ7uGJfQ+sHJTMgkdZ2HogqZonIaun3uKJyz/UIGCUAbGC2FwgqFJ0uEKvffXCtAqDA+hWmcmaQhJv7eV0mEIvb8XZeG8QRirzvDdMKPthkMXegcyUCcMyVErUDwqNUzDYQq/XMurtYGE6jQsKsvutGkaDkcIfV9aq2mFsYGaJDVsnYYm9D5Ji1FOuKAA4wiLpr3hUwm/SqttRRiWoxGn4dMLoe8L2wlZuKANoePel1t1s25oLqVDE5Z/uAiXqPDhodf7eHUM47HXe4gXQu3mcIhC6PscUBYKIVzqHa99Db6x077q10M2TiMh9P7mgKqQAWdnezyPjnbfdH7B2r1wWQ0DgyQVmsUQhd7v3J5eEApV5kr3rZ7X6sVOUnEaJvPvYgTC8nLwJr9cG2LICR9aeiCE0QJ8TuHX3zjiB30MOeDsrQnoeWsmIaukwapbXNCISZq0cPmAT9hPBuEsExpSlIxjFRgjSRMXfipxdeOrTjjrA2d3lz3LaNWNSZpxFiYfw0+Ln7g3+YdZuKSE8LbVagtP9Ix1pmho98qyexjCUonL0+VP9HSUF/rAh7L/bOfqgaxn6mvBk3emWWhMUmXJNpQsLV1/CYjv6dmhTjj7MfhJfAzWa6f+s21bkhYckzQRYUkUckcWOE/nBOFasJhZ85885pfcQX21rWfE3f1whSVJOF/6D0f8XSckqzW/JrV7HHBmxSY0NEPTki2Jf/sSr6954fx8aV7MU0VI1ttL/nMtYU8R1J+erVXwu3tLCAcWljTC+fndoFx4f0gxXGJbpiWvTIa3xm8MZ479124owCJfZzLS7n4IQn+bKwtLf3B5uisJ/T0hhJF9iAt2T/0r6BYYrBdKs9BQZ+R+PwQhbYBc3/9iErJNb+/4Sr96U4RFcRa6JOkAQv40TRXucm/0D1XIbet7a2KftwmtIUxYKB5pq8J5Lk+Xd2Uh5zNuLiShVEht6xluQRNfWAoVznH1tLXACX+d5YDHZc8yVKGyngkuOSUpLCnDD9iybjsBecoLuRBa9xaCUFNI3ZI0hlD1aYVz83zfD6YlCF2BnFBXSI11ZkChDqgK8Xkal6cdTuiPj5482mjcGIRFcRY6hjCiUMsrce1vedcHzs3t6iYZJxRaxPrVY69XRyNYem8oIVRmoaUZRhfqeSWhwRMhuzTB931V2OOebdWDI1LNmkZTSM0hjCk08EpSa0DC4ALhnHpOyAmDWVg+5Y64NUKHWWhMUjehiecfiPJCDji36ylj7YEJg07YEk7x9cKcoZCG1BkXoZkXHBaahAv/8eTBhDMzwTTszVhjGC+EbkKLTrhLTS9cWFh4UBacVAir0WCxJgCn5UojlxlTndGH0Cy04SSfIBSAC7NKnhIhbJIeDMJu8EPZ8IG6FalTndELQ3CKTy+kJ79yV8dCtA3kwnvMATe4dfhGaAg5oCFJXzlwwnhaoX+yLecpEuKNLldp2o9+AI/5124EQNdZqIQwulDj0wh94OystHJZe2BHFsFBlLe89hF49f6KuJHa4FthzlxILXUmslDrU4Scb3ZJytO1B3Za8eCFjQ23MmMNYRShQacKOSDe7gpn94FwxrY15IXGHDUv2GIIzTogiUIZKOYpJ+x1VJQoVOqoMYQDCi3RmxcXoCCUgUviLokTzvSt+18m9HPU0inMSfomRIgOP0N9gpCbgf6ZE19PhZPDvoNQzFG3WegotNI4niSclQIo7QR54fT0RzWKN9uy0FBmnOqMXhhKk4Fzf5SXyfi6qwQQn4xesReU13ggWoUKDWJ5uz/V99bJwEJtCEOAfAjfpNj7dXUpOjQedtl40AFRFNnoiUDUBU+32yiU7e2740PogN1DNoq2HFULqTaEgXAAn9zjmY8/FaXL7RnZR5Dd3kZvo1ufkgYF8jmqDaG5kL5680t0oYnn+9QASjgZqLlezy9mlFboXkghhBGFczF9MYFCo3AuMwMIdTopPw0JGhvIJiHfCiOFMILQwgvzJQTUtMLQQvrmFwfhnFFHeIEvOaCao9o6GpajUGfChCZagj43oFRHLZ1CmoVGoZWm4zl1iIhAYcFtaoWWTkGFoRYzLzx+ii9JoFsIYwgXjOEL97kD1Umo9PrwThFHuBDBFw7U+axAUx21hDCKcEFNTpsvMaC0mHHN0WjCBU3seJ5L/Jwy1AfmdMA4IQwXLiwYeDZfEkC1EypAlxD+kloIc6k0QRfTFxcYNUeR0D5UnMBTdVpffKBtEsqtUFNIkXA2ii00eo6+2MDoIQRhhCHonH2DATPOQF2ZcRcuiUOHG9CnAtX1tg4YFsJw4ZI6ovgGB6qTUN8oDCF8nUJvmXw8h2fpYNhm4rnGz+CLDLTmqCp0GiaaOXwDAg1l1ClHIwttOqPPOUGjAV1ylAO+TpE3aUSF4KLwYgMHyVFfGHcAxbEDmn0moHYtEw04oHDm14dej37k0wVYr9Mj33pCQKcQxhZC7HrHra/kI5/ToTwIYLe1snKMRN2VlZVTyRcJGBbCgYXE8etVcEvX7WOID2XoBrxwpc4eTArA4mBAWwijCgPJGn/JyP/Qi9FnEPoBVIGmPuGeo1GEM+iXkIrk2ubtMb3NvvNo5LESIwq7SoaagdEmoRTC1yn6jsNCJg3y6daPqMrU8S0wLbOPF+J5eHd6ejipn4K2CMYD+sKIo0dUJDOv2q2rj74Q3QQrxK++AaMeCJUSg26WgcFWangO1vYrLIKVSkUF6hczyiQcUMgmXx1d9aSiXn/ttn27dlz383MDf1JrpetPv+4pxBAB+/BgAwewVj09vSuCbB8eVAuF5t326upFFfs2t+DhnhFon4QDCtskhPz4yK5Z3x7S+XdIbym56TIhmYcgRBfsqzhD94/gYQ5ycw/+3E5X6a3eQKys4kflnYYDMHGh1+rVJSBXXvsY2PW/PhKERU6YyewjB5qCe+sgrPrfszfuPzzPh05CLTCusE7vZ7o97j9O+8rHDnnqFEcSl0ucoq3j/gV+eSCcDIQZX5ghQhSyHfQD8XZ2PG+VPFyt6IBhZSa2kL+R96Z1Rf/9gzridNAM7LZpWdlA724bUfuiMIhhhgnRAyQse9vNWq1yj5LTu9mr1Crox9M5CwPqQxhDSOMl3I9H/o2HR/TwEU2/aeRZPpyawj8IUjtvqXCSCHM5VQjzcB1PRPRZnwr+LzfH89l8Az3ajAd8nYJ35gwTb8fmbxy9QXeIotuXb+myGj0Jq9A7+KNNnqmy5MTCGrQHX1ggwgIV7uE2UUHhX2+gPtG454RmoC5HidAflpBpRv0x+MQu/mcscJSoEFXD06nutuc3QT85qbBIhLj9sUpDhKQP4ip6gRthYysQThiEJqAojD66V7e0P/Snp2nc8CA0PB9PtcKiLyxQYRrWMXgeNgLheRY1Qk7oAkxUCOPxFHevlanpcsAxCbkszVAhahJEmKZCcgM3FaKhF7pMwkSE9OMD29PTHS6GLVlICwxslGgMqRAvRHHH54V5JsyLQhdgMsJ6r3dIH04RxzZVcZXmdGoSzdRbsgplJTQnxhAvRfc6ojCf18cwBvBf8YT91o3XrrNtA/4AQYu0hnY3EPZJLS3jRTbu/biEEmEm41eaTOHcE4R5UTjGhC5lVALGFpIQESDp/pCLXTQRD/FzpxSLX4iX2Xj5hksoy9IMEp6jSlM7IsLxcVJpROEYE5qA1hDGE05N4wLa3uiiQe54RS4UMXz7+SEqPndoWYo6SKff7R6ScoRK6D6JYaGAA1zd398j1RgVGI1wjAnjAJGQbdccXPhl5PcNcv99p90+os0CL7PRF5274xU0rdpo/TJFPsTUhp/ITYcWGCJEy2z8d6vwTdvoGxta4ZhGKAMtOcoJp0xU5QV4sE0RHbSEHgbPtOlHCfzPvB6WaYFhwkLNv9+5um0SjmmEkYAaoeu4a7N7tI9aXfbkxi15cv2iy47RyMLn5pAmZybDKg0s1sjfrVcbVJj3hdmsURgNOIBwqts/vkNHn/0N4cnTlRV0N/MkO6UoHsKrqvu5WrVaPQRXET3Yo2cy1ZOVnfMm1NBqdRP1+comDAzM58/gYZO0efTwUgu0tPrBhWioNy6jJyd9Hz6GydWKsAsskqMY5CqwP9PpQq3GzmOCIyfp2NDcJsKqTAJC3ZicFHzFYnBU6B+mUR93YmgBmtaiLjmauJCLHj7IJr4cx2OnacynBjBZYKJCLniEl1PCp/iGBhyCcFLKTtknTUC7LzlgIsJJYeTI7LP5eGA6GeAQhZOSL6epLoRliJ9aYvRFNCbw7UDCSSdeMP90E9AWwASAIMQ7G/xbFJiCKxKekpxifXGoMJwvESAR8iNKzMTYsejJ4dP4NPGzBzAuUCeMOnIiT44e51PyUwM0BHAA4NsUubYVi1YUQ0e+9HkZf/bJ+SnfpdZoCMBGoxEJaGr1BPg2VcwFUXC0cd/i62Dfl6verVxUazn6j4sWatUL+FripdOV852d80qa8sYb3y92Ls444NnFzsn3RnzgaxEIQv+nH7xpBxmPw7mZYzvGixo21ci1GK+zJ+Qne/obFTbpDvqMAi/phqyZAJAJg3dKKmHOOtCruG/JsJmHgOWV07sjRISva+iq0d05/H6zx09A2Ahun5/D1u8CX9htwn7w4vyi43XOcAAB3Ln4C34Kq5cGX1Tg2xSbN8WoIyMO2Pnu1zJ43442f1Wyj681gcjVF3h6G2joatImzMMG/EDOYA4C7KiChCde5zuozjzvz4SAgTCKM6MOeOt7pHKCIZNJQ8o2cHbeeV7Tr5+1VW8VxW48vw2kfH4PdvGNsWy2cUa28/DzOEFTsPHN8xICykKOmiM5yP/SD3SPHToZ3Mf//1kg7EDsIIQkdE18sZqOvXXvnMy/TYBnG5DEFXJeCNkKFRSeJdn5b3JqIftiAN+mClzXij4KbOzv79NnOugqUq3Z3CfCfYiOv4ABwSYRVtA5WmMLIklO0yBt4XcIHamilzhNNT4rUC6jLIb+u4yJK4hPQZXgekP6BF2NZ+1vk0w/GA3Pu2+AcLVC+jv8zdkEPNmhwlVvKyyAbkCWpfR2TuENG8QF7kfCv5b2vXPISn7xAiENuvtmmWQpzLyOd9OAmHWosILSEoSrVLjl3ScDJFmqD41l6KOJp92Nd7Pv89LjEMKLtL88g7/dQkBYx6BTwyz87XeyjvnueX8h4RYtod+8o8tIU1A/CZEwbczRMJj4GhK1vRuvvBesPfNA2KoFi0803c6zAGyuIuHYGDR3FMQJSFJe+AqEq5eSLx4QhGjAG2SGgjE9+UQNcjVd4NYsUDjpVXiyeQfQfYVfX1egbV5sbp6UvQ4SNiCnb843N7e8G1H4ShLGB1IhG04pKoWNGxBBmIR+b0DAsgDMZ+kqrXxWhnkI0Tsnq7R7aIjfmRCRxCwNnYJm4LuU8jYdoLrvIWXzqBn4mvf0TgNxg7S5tbV1XkEYEE40KhdbW9/OUDAvaaVBpMt7rpbKAYwEfJdC+YQ2NMZRwDlseUGa/FO3FXiTqwyIqgpMtfOK7ENXdNHuqMmuSUzAl7iywCKmATnQwKjLI++bKYDRgFhIhx1h1gUpuVUJ9n0oHavjMo/s/Uh2NifQXpCUzkYZ9/pvvhA6vnOGWoG8MLJT+D5I0R1u2w7A8p4Svsq9t0OE995NBZfQJlulnZAV93fMgubx72SA71JoGZxnOIFq/iW8inwNa+itfCNoC1uwRmmQkUXCSgUvz7Zoi4fWf0IWZ99wFLcw9dXlDU1OSICEgEjIdtsDjHwe3uL9xQ4ZF/lx1DZ22EC725Oje3SlDIJ0D6n6/cZbR8FDuydYykz8iZahCASZ8Ffwh4svDMgJYzLJ9+0JV4TRcowb59mx7DdoEGjtssOeJNl5ia+Loz0/CRmaiR66yPrnmzcuNTQcKAsJM4QrvQwLV7kBS+qdo+DLo03ITxpDmHroLrzOzhldnV2eIM/Rid8aTtBl8fW/LrEvSoYagFphnFHhRz4rfIlX1uSPsYmxy2az6R9RIONl85JfvlyioWmCMYHvUll0QTnBkRWGf/qpu/3VcE6hbfKxgVhIkANCszKOP9016vQ+TZePBtQI/ZFA3PS6CD63ADoC36UggZQxAC0Kzxy/8Bko+GxAJKQTRTci0rLcfBN40fIzagCtwEBoZroNncwcPQPP1RcBKAnjKY04Ey9R4Fs7UCN0EPt/Zf1GfW6iIwozT/ZFBso+EML/ZCgy+jDFzhw+Xfz0vmhALEwYadEZeTF9DkAmxMpBpRPGxHTguU3A6EBeGFATDpydp4+fSwCdgO/+H82DOksbef3o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0" name="AutoShape 4" descr="data:image/png;base64,iVBORw0KGgoAAAANSUhEUgAAAOEAAADhCAMAAAAJbSJIAAABIFBMVEXkKW8AAADqbXLrdHHpZ3HpZnHoY3Lqb3Lrd3HqbHLoX3HpaXHoZHHoYHLoXXHoW3HnUnDmSW/nUHDmRW/lQG/sfHDlMW/rdnHlOW/sgXDsf3DlQm/shXDsKnNtEzXmSG8TAwpWECqOGkUhCRBsLDVBHSDXYWhsIzQiDxDDTF+jTFBrHDRYKitXJCtvMja1M1i4UVnFNGC1PVi1KljSWWefHU3AI12PJkWiRU/gYG3aUWu3SVn3c3jDWF43GRpbHyyYNkqAPT6ROUe5V1o7Fh2QQUZ4NjrVaGdJESMdDA7WU2jJRWEwCheCKT/YJ2kpExRKGSSMOUR5PDpoMzO+XlyrU1OXS0lMJSWCIz+pP1PVRGfARF2BGD+tH1Q2ChpdEC3olchOAAAWa0lEQVR4nOXdC1saSdYAYNoIDjd11BCzxpFExcvnbRLjAIJ4QQ0Qb5PNuOhk9v//i+/UrbvuXd00itl68iRIcJbXc+qcquomm0o9xyjRMc/GHB4LC7MwlpZ+xWOGjWk6poIxOTmZyxUzmUyhAL/SMMbH82hks9kxNCbweAXjWYBW4dKSTLQJM4UMIb4goR/DcCELIgYSISP+DEKWpn4Mx1XhxKgKI07EjEY49qKE0/Y0VYTZn1bIiGNCmr4EoXEiFi0TcewlCG2lZioQhkzEFyWU07RIO6IlhhMvSyjHkKVpgZ+ITDj2EwiL8qpmnC+mY8+ZpaXEYqgRyhPxZxBaJ+LLFU4JK1PdRHyJQvPaW9pA8UvTlywscitTbgOVjyA8ODjQPXn91MKQ3QVt+bJwLFx44HlfFuUnf3jef5UnYwrnExGyLaKh1Fjex+Lfnvdexiz+43m/jaDQvL2wACGEinDxszciQnWbHymGi4up6w+eJITnDv72RlQonWSECa8/f/ht2ZOEB/Bk2UtCqBaagYXyWQ23MtW+hQOPjUC4+MF/coSF4+7Czj/vP7+Xhcv//Pfz1xESFpWjGs1E1L6F68+ffxykFt9LWfr5x/XiYnkYwrmnFqJKk5KFKfxwpIT87sJYTC1vRBamEhKWnkw49tMLnz2GcqH5+WL4PyT0geK1p0hC48L06YVh0zC4MmPdHzIhPRTOSLv87DPG0D1Jowjlc4wRF5pO9UOF6REVzrkWGtcY5p9VaA5hAjF8McKfJIbmFc3LFpqBP7Hw549haLN4UcLkQmhYtb1MoenKzODCL5oz70VvoDNvDdAotC/auFOM2MLU4uKiatE+GRno0O8dsnRgYfLDmqSmdbc5S0dPaA+hUTitDSKehr7QfNg2QkLTNAxtFi8mhqGldPSFJatwNnQaWoXp0RKaekU8YWFUhPYQOkzDFyTUhTDiNJRuqBkJoQ3IJamrkG8WL0eoTdJoQvVujGcAamahU6/QCIt6oetZ2xMKXZZsoy7UAjXT0DVJuduglRvbnls4bxRG6BUYWGTNYhSEUUPoJLSV0qcW2oExKqkifO4YuoYw7jR89hiWtMK5aEJNlo6kUBtClyTVTsOglOo+v/Z0Qj0wYpJahBn/HuFnEupz1C2EL06oD6EiDO0VjsInus87JIQDJKnULJ4rhgagbRbqQqjdHBoKzWgI3UIY0u8NSfq0WRoeQsssDJuGGf6wVJOkScZwkQ4bMHq3twm101BzS1RCwoPPbIifxfBt1/4LPklAP4TudQaHUFjRCKvSYQi5O6Q/6IW/+y/4v7k4IbR2Q2nNNmSh90MHlIQ2oGOSBhsLZVU6bOFXHdAgXLALbb0CJWlOnIbyJ7uGJfQ+sHJTMgkdZ2HogqZonIaun3uKJyz/UIGCUAbGC2FwgqFJ0uEKvffXCtAqDA+hWmcmaQhJv7eV0mEIvb8XZeG8QRirzvDdMKPthkMXegcyUCcMyVErUDwqNUzDYQq/XMurtYGE6jQsKsvutGkaDkcIfV9aq2mFsYGaJDVsnYYm9D5Ji1FOuKAA4wiLpr3hUwm/SqttRRiWoxGn4dMLoe8L2wlZuKANoePel1t1s25oLqVDE5Z/uAiXqPDhodf7eHUM47HXe4gXQu3mcIhC6PscUBYKIVzqHa99Db6x077q10M2TiMh9P7mgKqQAWdnezyPjnbfdH7B2r1wWQ0DgyQVmsUQhd7v3J5eEApV5kr3rZ7X6sVOUnEaJvPvYgTC8nLwJr9cG2LICR9aeiCE0QJ8TuHX3zjiB30MOeDsrQnoeWsmIaukwapbXNCISZq0cPmAT9hPBuEsExpSlIxjFRgjSRMXfipxdeOrTjjrA2d3lz3LaNWNSZpxFiYfw0+Ln7g3+YdZuKSE8LbVagtP9Ix1pmho98qyexjCUonL0+VP9HSUF/rAh7L/bOfqgaxn6mvBk3emWWhMUmXJNpQsLV1/CYjv6dmhTjj7MfhJfAzWa6f+s21bkhYckzQRYUkUckcWOE/nBOFasJhZ85885pfcQX21rWfE3f1whSVJOF/6D0f8XSckqzW/JrV7HHBmxSY0NEPTki2Jf/sSr6954fx8aV7MU0VI1ttL/nMtYU8R1J+erVXwu3tLCAcWljTC+fndoFx4f0gxXGJbpiWvTIa3xm8MZ479124owCJfZzLS7n4IQn+bKwtLf3B5uisJ/T0hhJF9iAt2T/0r6BYYrBdKs9BQZ+R+PwQhbYBc3/9iErJNb+/4Sr96U4RFcRa6JOkAQv40TRXucm/0D1XIbet7a2KftwmtIUxYKB5pq8J5Lk+Xd2Uh5zNuLiShVEht6xluQRNfWAoVznH1tLXACX+d5YDHZc8yVKGyngkuOSUpLCnDD9iybjsBecoLuRBa9xaCUFNI3ZI0hlD1aYVz83zfD6YlCF2BnFBXSI11ZkChDqgK8Xkal6cdTuiPj5482mjcGIRFcRY6hjCiUMsrce1vedcHzs3t6iYZJxRaxPrVY69XRyNYem8oIVRmoaUZRhfqeSWhwRMhuzTB931V2OOebdWDI1LNmkZTSM0hjCk08EpSa0DC4ALhnHpOyAmDWVg+5Y64NUKHWWhMUjehiecfiPJCDji36ylj7YEJg07YEk7x9cKcoZCG1BkXoZkXHBaahAv/8eTBhDMzwTTszVhjGC+EbkKLTrhLTS9cWFh4UBacVAir0WCxJgCn5UojlxlTndGH0Cy04SSfIBSAC7NKnhIhbJIeDMJu8EPZ8IG6FalTndELQ3CKTy+kJ79yV8dCtA3kwnvMATe4dfhGaAg5oCFJXzlwwnhaoX+yLecpEuKNLldp2o9+AI/5124EQNdZqIQwulDj0wh94OystHJZe2BHFsFBlLe89hF49f6KuJHa4FthzlxILXUmslDrU4Scb3ZJytO1B3Za8eCFjQ23MmMNYRShQacKOSDe7gpn94FwxrY15IXGHDUv2GIIzTogiUIZKOYpJ+x1VJQoVOqoMYQDCi3RmxcXoCCUgUviLokTzvSt+18m9HPU0inMSfomRIgOP0N9gpCbgf6ZE19PhZPDvoNQzFG3WegotNI4niSclQIo7QR54fT0RzWKN9uy0FBmnOqMXhhKk4Fzf5SXyfi6qwQQn4xesReU13ggWoUKDWJ5uz/V99bJwEJtCEOAfAjfpNj7dXUpOjQedtl40AFRFNnoiUDUBU+32yiU7e2740PogN1DNoq2HFULqTaEgXAAn9zjmY8/FaXL7RnZR5Dd3kZvo1ufkgYF8jmqDaG5kL5680t0oYnn+9QASjgZqLlezy9mlFboXkghhBGFczF9MYFCo3AuMwMIdTopPw0JGhvIJiHfCiOFMILQwgvzJQTUtMLQQvrmFwfhnFFHeIEvOaCao9o6GpajUGfChCZagj43oFRHLZ1CmoVGoZWm4zl1iIhAYcFtaoWWTkGFoRYzLzx+ii9JoFsIYwgXjOEL97kD1Umo9PrwThFHuBDBFw7U+axAUx21hDCKcEFNTpsvMaC0mHHN0WjCBU3seJ5L/Jwy1AfmdMA4IQwXLiwYeDZfEkC1EypAlxD+kloIc6k0QRfTFxcYNUeR0D5UnMBTdVpffKBtEsqtUFNIkXA2ii00eo6+2MDoIQRhhCHonH2DATPOQF2ZcRcuiUOHG9CnAtX1tg4YFsJw4ZI6ovgGB6qTUN8oDCF8nUJvmXw8h2fpYNhm4rnGz+CLDLTmqCp0GiaaOXwDAg1l1ClHIwttOqPPOUGjAV1ylAO+TpE3aUSF4KLwYgMHyVFfGHcAxbEDmn0moHYtEw04oHDm14dej37k0wVYr9Mj33pCQKcQxhZC7HrHra/kI5/ToTwIYLe1snKMRN2VlZVTyRcJGBbCgYXE8etVcEvX7WOID2XoBrxwpc4eTArA4mBAWwijCgPJGn/JyP/Qi9FnEPoBVIGmPuGeo1GEM+iXkIrk2ubtMb3NvvNo5LESIwq7SoaagdEmoRTC1yn6jsNCJg3y6daPqMrU8S0wLbOPF+J5eHd6ejipn4K2CMYD+sKIo0dUJDOv2q2rj74Q3QQrxK++AaMeCJUSg26WgcFWangO1vYrLIKVSkUF6hczyiQcUMgmXx1d9aSiXn/ttn27dlz383MDf1JrpetPv+4pxBAB+/BgAwewVj09vSuCbB8eVAuF5t326upFFfs2t+DhnhFon4QDCtskhPz4yK5Z3x7S+XdIbym56TIhmYcgRBfsqzhD94/gYQ5ycw/+3E5X6a3eQKys4kflnYYDMHGh1+rVJSBXXvsY2PW/PhKERU6YyewjB5qCe+sgrPrfszfuPzzPh05CLTCusE7vZ7o97j9O+8rHDnnqFEcSl0ucoq3j/gV+eSCcDIQZX5ghQhSyHfQD8XZ2PG+VPFyt6IBhZSa2kL+R96Z1Rf/9gzridNAM7LZpWdlA724bUfuiMIhhhgnRAyQse9vNWq1yj5LTu9mr1Crox9M5CwPqQxhDSOMl3I9H/o2HR/TwEU2/aeRZPpyawj8IUjtvqXCSCHM5VQjzcB1PRPRZnwr+LzfH89l8Az3ajAd8nYJ35gwTb8fmbxy9QXeIotuXb+myGj0Jq9A7+KNNnqmy5MTCGrQHX1ggwgIV7uE2UUHhX2+gPtG454RmoC5HidAflpBpRv0x+MQu/mcscJSoEFXD06nutuc3QT85qbBIhLj9sUpDhKQP4ip6gRthYysQThiEJqAojD66V7e0P/Snp2nc8CA0PB9PtcKiLyxQYRrWMXgeNgLheRY1Qk7oAkxUCOPxFHevlanpcsAxCbkszVAhahJEmKZCcgM3FaKhF7pMwkSE9OMD29PTHS6GLVlICwxslGgMqRAvRHHH54V5JsyLQhdgMsJ6r3dIH04RxzZVcZXmdGoSzdRbsgplJTQnxhAvRfc6ojCf18cwBvBf8YT91o3XrrNtA/4AQYu0hnY3EPZJLS3jRTbu/biEEmEm41eaTOHcE4R5UTjGhC5lVALGFpIQESDp/pCLXTQRD/FzpxSLX4iX2Xj5hksoy9IMEp6jSlM7IsLxcVJpROEYE5qA1hDGE05N4wLa3uiiQe54RS4UMXz7+SEqPndoWYo6SKff7R6ScoRK6D6JYaGAA1zd398j1RgVGI1wjAnjAJGQbdccXPhl5PcNcv99p90+os0CL7PRF5274xU0rdpo/TJFPsTUhp/ITYcWGCJEy2z8d6vwTdvoGxta4ZhGKAMtOcoJp0xU5QV4sE0RHbSEHgbPtOlHCfzPvB6WaYFhwkLNv9+5um0SjmmEkYAaoeu4a7N7tI9aXfbkxi15cv2iy47RyMLn5pAmZybDKg0s1sjfrVcbVJj3hdmsURgNOIBwqts/vkNHn/0N4cnTlRV0N/MkO6UoHsKrqvu5WrVaPQRXET3Yo2cy1ZOVnfMm1NBqdRP1+comDAzM58/gYZO0efTwUgu0tPrBhWioNy6jJyd9Hz6GydWKsAsskqMY5CqwP9PpQq3GzmOCIyfp2NDcJsKqTAJC3ZicFHzFYnBU6B+mUR93YmgBmtaiLjmauJCLHj7IJr4cx2OnacynBjBZYKJCLniEl1PCp/iGBhyCcFLKTtknTUC7LzlgIsJJYeTI7LP5eGA6GeAQhZOSL6epLoRliJ9aYvRFNCbw7UDCSSdeMP90E9AWwASAIMQ7G/xbFJiCKxKekpxifXGoMJwvESAR8iNKzMTYsejJ4dP4NPGzBzAuUCeMOnIiT44e51PyUwM0BHAA4NsUubYVi1YUQ0e+9HkZf/bJ+SnfpdZoCMBGoxEJaGr1BPg2VcwFUXC0cd/i62Dfl6verVxUazn6j4sWatUL+FripdOV852d80qa8sYb3y92Ls444NnFzsn3RnzgaxEIQv+nH7xpBxmPw7mZYzvGixo21ci1GK+zJ+Qne/obFTbpDvqMAi/phqyZAJAJg3dKKmHOOtCruG/JsJmHgOWV07sjRISva+iq0d05/H6zx09A2Ahun5/D1u8CX9htwn7w4vyi43XOcAAB3Ln4C34Kq5cGX1Tg2xSbN8WoIyMO2Pnu1zJ43442f1Wyj681gcjVF3h6G2joatImzMMG/EDOYA4C7KiChCde5zuozjzvz4SAgTCKM6MOeOt7pHKCIZNJQ8o2cHbeeV7Tr5+1VW8VxW48vw2kfH4PdvGNsWy2cUa28/DzOEFTsPHN8xICykKOmiM5yP/SD3SPHToZ3Mf//1kg7EDsIIQkdE18sZqOvXXvnMy/TYBnG5DEFXJeCNkKFRSeJdn5b3JqIftiAN+mClzXij4KbOzv79NnOugqUq3Z3CfCfYiOv4ABwSYRVtA5WmMLIklO0yBt4XcIHamilzhNNT4rUC6jLIb+u4yJK4hPQZXgekP6BF2NZ+1vk0w/GA3Pu2+AcLVC+jv8zdkEPNmhwlVvKyyAbkCWpfR2TuENG8QF7kfCv5b2vXPISn7xAiENuvtmmWQpzLyOd9OAmHWosILSEoSrVLjl3ScDJFmqD41l6KOJp92Nd7Pv89LjEMKLtL88g7/dQkBYx6BTwyz87XeyjvnueX8h4RYtod+8o8tIU1A/CZEwbczRMJj4GhK1vRuvvBesPfNA2KoFi0803c6zAGyuIuHYGDR3FMQJSFJe+AqEq5eSLx4QhGjAG2SGgjE9+UQNcjVd4NYsUDjpVXiyeQfQfYVfX1egbV5sbp6UvQ4SNiCnb843N7e8G1H4ShLGB1IhG04pKoWNGxBBmIR+b0DAsgDMZ+kqrXxWhnkI0Tsnq7R7aIjfmRCRxCwNnYJm4LuU8jYdoLrvIWXzqBn4mvf0TgNxg7S5tbV1XkEYEE40KhdbW9/OUDAvaaVBpMt7rpbKAYwEfJdC+YQ2NMZRwDlseUGa/FO3FXiTqwyIqgpMtfOK7ENXdNHuqMmuSUzAl7iywCKmATnQwKjLI++bKYDRgFhIhx1h1gUpuVUJ9n0oHavjMo/s/Uh2NifQXpCUzkYZ9/pvvhA6vnOGWoG8MLJT+D5I0R1u2w7A8p4Svsq9t0OE995NBZfQJlulnZAV93fMgubx72SA71JoGZxnOIFq/iW8inwNa+itfCNoC1uwRmmQkUXCSgUvz7Zoi4fWf0IWZ99wFLcw9dXlDU1OSICEgEjIdtsDjHwe3uL9xQ4ZF/lx1DZ22EC725Oje3SlDIJ0D6n6/cZbR8FDuydYykz8iZahCASZ8Ffwh4svDMgJYzLJ9+0JV4TRcowb59mx7DdoEGjtssOeJNl5ia+Loz0/CRmaiR66yPrnmzcuNTQcKAsJM4QrvQwLV7kBS+qdo+DLo03ITxpDmHroLrzOzhldnV2eIM/Rid8aTtBl8fW/LrEvSoYagFphnFHhRz4rfIlX1uSPsYmxy2az6R9RIONl85JfvlyioWmCMYHvUll0QTnBkRWGf/qpu/3VcE6hbfKxgVhIkANCszKOP9016vQ+TZePBtQI/ZFA3PS6CD63ADoC36UggZQxAC0Kzxy/8Bko+GxAJKQTRTci0rLcfBN40fIzagCtwEBoZroNncwcPQPP1RcBKAnjKY04Ey9R4Fs7UCN0EPt/Zf1GfW6iIwozT/ZFBso+EML/ZCgy+jDFzhw+Xfz0vmhALEwYadEZeTF9DkAmxMpBpRPGxHTguU3A6EBeGFATDpydp4+fSwCdgO/+H82DOksbef3o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4822" name="Picture 6" descr="http://education-portal.com/cimages/multimages/16/424px-sodium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371600"/>
            <a:ext cx="3733800" cy="5287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r>
              <a:rPr lang="en-US" dirty="0" smtClean="0"/>
              <a:t>Make a section labeled REVIEW VIDEO.</a:t>
            </a:r>
          </a:p>
          <a:p>
            <a:r>
              <a:rPr lang="en-US" dirty="0" smtClean="0"/>
              <a:t>As you watch the video, draw the example Bohr models.</a:t>
            </a:r>
          </a:p>
          <a:p>
            <a:r>
              <a:rPr lang="en-US" dirty="0" smtClean="0"/>
              <a:t>Click the link below to watch the video.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http://youtu.be/iih6rJ2S6pk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18. Draw the dot diagram for magnesium.</a:t>
            </a:r>
            <a:endParaRPr lang="en-US" dirty="0"/>
          </a:p>
        </p:txBody>
      </p:sp>
      <p:pic>
        <p:nvPicPr>
          <p:cNvPr id="33794" name="Picture 2" descr="http://silvieandmaryl.com/wp-content/uploads/2010/07/Elements-Template-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7782687" cy="4714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19. Draw the dot diagram for fluorine.</a:t>
            </a:r>
            <a:endParaRPr lang="en-US" dirty="0"/>
          </a:p>
        </p:txBody>
      </p:sp>
      <p:pic>
        <p:nvPicPr>
          <p:cNvPr id="32770" name="Picture 2" descr="http://sciencenotes.org/wp-content/uploads/2013/05/09-Fluorine-Ti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828800"/>
            <a:ext cx="44958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20. Draw the dot diagram for argon.</a:t>
            </a:r>
            <a:endParaRPr lang="en-US" dirty="0"/>
          </a:p>
        </p:txBody>
      </p:sp>
      <p:pic>
        <p:nvPicPr>
          <p:cNvPr id="31746" name="Picture 2" descr="http://www.cnsnews.com/sites/default/files/imagecache/medium/images/Arg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0"/>
            <a:ext cx="4572000" cy="4572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Label the next section POWERPOINT QUESTIONS.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about Bohr Models…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>
              <a:buAutoNum type="arabicPeriod"/>
            </a:pPr>
            <a:r>
              <a:rPr lang="en-US" dirty="0" smtClean="0"/>
              <a:t>How many electrons can go on the first ring?</a:t>
            </a:r>
          </a:p>
          <a:p>
            <a:pPr>
              <a:buAutoNum type="arabicPeriod"/>
            </a:pPr>
            <a:r>
              <a:rPr lang="en-US" dirty="0" smtClean="0"/>
              <a:t>How many electrons can go on the second ring?</a:t>
            </a:r>
          </a:p>
          <a:p>
            <a:pPr>
              <a:buAutoNum type="arabicPeriod"/>
            </a:pPr>
            <a:r>
              <a:rPr lang="en-US" dirty="0" smtClean="0"/>
              <a:t>How many electrons can go on the third ring?</a:t>
            </a:r>
          </a:p>
          <a:p>
            <a:endParaRPr lang="en-US" dirty="0"/>
          </a:p>
        </p:txBody>
      </p:sp>
      <p:pic>
        <p:nvPicPr>
          <p:cNvPr id="15362" name="Picture 2" descr="http://galileo.phys.virginia.edu/outreach/8thGradeSOL/images/bohr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143000"/>
            <a:ext cx="2819400" cy="2809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6" name="Picture 4" descr="http://shawnhigbee.files.wordpress.com/2013/08/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3200400" cy="4521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886200" y="2362200"/>
            <a:ext cx="419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 How many protons does lithium have?</a:t>
            </a:r>
          </a:p>
          <a:p>
            <a:endParaRPr lang="en-US" dirty="0" smtClean="0"/>
          </a:p>
          <a:p>
            <a:r>
              <a:rPr lang="en-US" dirty="0" smtClean="0"/>
              <a:t>5. How many neutrons?</a:t>
            </a:r>
          </a:p>
          <a:p>
            <a:endParaRPr lang="en-US" dirty="0" smtClean="0"/>
          </a:p>
          <a:p>
            <a:r>
              <a:rPr lang="en-US" dirty="0" smtClean="0"/>
              <a:t>6. How many electrons?</a:t>
            </a:r>
          </a:p>
          <a:p>
            <a:endParaRPr lang="en-US" dirty="0" smtClean="0"/>
          </a:p>
          <a:p>
            <a:r>
              <a:rPr lang="en-US" dirty="0" smtClean="0"/>
              <a:t>7. Draw the Bohr model for lithium.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the picture below to check your answers to #7.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If your Bohr model is wrong…go back and change it now!</a:t>
            </a:r>
            <a:endParaRPr lang="en-US" dirty="0"/>
          </a:p>
        </p:txBody>
      </p:sp>
      <p:pic>
        <p:nvPicPr>
          <p:cNvPr id="4" name="Picture 2" descr="http://images.tutorcircle.com/cms/images/44/bohr-model-of-Lithiu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802" y="1905000"/>
            <a:ext cx="4011315" cy="414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VALENCE = OUTSIDE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600200"/>
            <a:ext cx="35814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Lithium has 3 total electrons but only 1 VALENCE ELECTRON.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2667000" y="6019800"/>
            <a:ext cx="381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971800" y="63362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Valence electron</a:t>
            </a:r>
            <a:endParaRPr lang="en-US" dirty="0"/>
          </a:p>
        </p:txBody>
      </p:sp>
      <p:pic>
        <p:nvPicPr>
          <p:cNvPr id="6" name="Picture 2" descr="http://images.tutorcircle.com/cms/images/44/bohr-model-of-Lithiu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802" y="1905000"/>
            <a:ext cx="4011315" cy="414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How many valence electrons?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00200"/>
            <a:ext cx="3505200" cy="4525963"/>
          </a:xfrm>
        </p:spPr>
        <p:txBody>
          <a:bodyPr/>
          <a:lstStyle/>
          <a:p>
            <a:r>
              <a:rPr lang="en-US" dirty="0" smtClean="0"/>
              <a:t>Did you get 6?</a:t>
            </a:r>
            <a:endParaRPr lang="en-US" dirty="0"/>
          </a:p>
        </p:txBody>
      </p:sp>
      <p:pic>
        <p:nvPicPr>
          <p:cNvPr id="18434" name="Picture 2" descr="http://duch.sd57.bc.ca/~rmcleod/Chemists_Corner/Bohr_Chalco_Ion_files/Oxyg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81824"/>
            <a:ext cx="3352800" cy="380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311</Words>
  <Application>Microsoft Office PowerPoint</Application>
  <PresentationFormat>On-screen Show (4:3)</PresentationFormat>
  <Paragraphs>42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Valence Electrons</vt:lpstr>
      <vt:lpstr>PowerPoint Presentation</vt:lpstr>
      <vt:lpstr>Label the next section POWERPOINT QUESTIONS.</vt:lpstr>
      <vt:lpstr>Thinking about Bohr Models…</vt:lpstr>
      <vt:lpstr>PowerPoint Presentation</vt:lpstr>
      <vt:lpstr>Use the picture below to check your answers to #7.</vt:lpstr>
      <vt:lpstr>VALENCE = OUTSIDE</vt:lpstr>
      <vt:lpstr>Let’s practice…</vt:lpstr>
      <vt:lpstr>8. How many valence electrons?</vt:lpstr>
      <vt:lpstr>9. How many valence electrons?</vt:lpstr>
      <vt:lpstr>10. How many valence electrons?</vt:lpstr>
      <vt:lpstr>11. How many valence electrons?</vt:lpstr>
      <vt:lpstr>12. Work out the Bohr model for magnesium and draw it on your paper.</vt:lpstr>
      <vt:lpstr>13. How many valence electrons do you have on your model of magnesium?</vt:lpstr>
      <vt:lpstr>Label this section ELECTRON DOT DIAGRAMS.</vt:lpstr>
      <vt:lpstr>14. Draw the dot diagram for hydrogen.</vt:lpstr>
      <vt:lpstr>15. Draw the dot diagram for helium.</vt:lpstr>
      <vt:lpstr>16. Draw the dot diagram for lithium.</vt:lpstr>
      <vt:lpstr>17. Draw the dot diagram for sodium.</vt:lpstr>
      <vt:lpstr>18. Draw the dot diagram for magnesium.</vt:lpstr>
      <vt:lpstr>19. Draw the dot diagram for fluorine.</vt:lpstr>
      <vt:lpstr>20. Draw the dot diagram for argon.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Valence Electrons</dc:title>
  <dc:creator>Victoria</dc:creator>
  <cp:lastModifiedBy>Victoria Evans</cp:lastModifiedBy>
  <cp:revision>11</cp:revision>
  <dcterms:created xsi:type="dcterms:W3CDTF">2015-03-09T02:52:47Z</dcterms:created>
  <dcterms:modified xsi:type="dcterms:W3CDTF">2015-03-09T14:22:06Z</dcterms:modified>
</cp:coreProperties>
</file>